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3" r:id="rId7"/>
    <p:sldId id="259" r:id="rId8"/>
    <p:sldId id="258" r:id="rId9"/>
    <p:sldId id="264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8BDFE-2597-D6CB-DEAC-7125A25707C5}" v="2" dt="2023-10-20T10:39:29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cKeon" userId="S::anne.mckeon@scoilbhridecailini.ie::a2aed190-6cc0-48dc-af46-26466d8f381a" providerId="AD" clId="Web-{4B28BDFE-2597-D6CB-DEAC-7125A25707C5}"/>
    <pc:docChg chg="sldOrd">
      <pc:chgData name="Anne McKeon" userId="S::anne.mckeon@scoilbhridecailini.ie::a2aed190-6cc0-48dc-af46-26466d8f381a" providerId="AD" clId="Web-{4B28BDFE-2597-D6CB-DEAC-7125A25707C5}" dt="2023-10-20T10:39:29.987" v="1"/>
      <pc:docMkLst>
        <pc:docMk/>
      </pc:docMkLst>
      <pc:sldChg chg="ord">
        <pc:chgData name="Anne McKeon" userId="S::anne.mckeon@scoilbhridecailini.ie::a2aed190-6cc0-48dc-af46-26466d8f381a" providerId="AD" clId="Web-{4B28BDFE-2597-D6CB-DEAC-7125A25707C5}" dt="2023-10-20T10:38:52.924" v="0"/>
        <pc:sldMkLst>
          <pc:docMk/>
          <pc:sldMk cId="2726947221" sldId="259"/>
        </pc:sldMkLst>
      </pc:sldChg>
      <pc:sldChg chg="ord">
        <pc:chgData name="Anne McKeon" userId="S::anne.mckeon@scoilbhridecailini.ie::a2aed190-6cc0-48dc-af46-26466d8f381a" providerId="AD" clId="Web-{4B28BDFE-2597-D6CB-DEAC-7125A25707C5}" dt="2023-10-20T10:39:29.987" v="1"/>
        <pc:sldMkLst>
          <pc:docMk/>
          <pc:sldMk cId="283575340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08B1-BA3E-B7F7-E8CD-060288E9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AA7B5-2B89-1C12-0CBC-45A33EAED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605E-7660-34DD-5697-25FABD33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4D6D-7899-4BB0-C98F-B16D100A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A849-B83B-7C05-28B7-E6AC70CD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280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F994-9E5C-1685-68FB-BF1327D9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2D6C5-F0AC-119F-71B0-23BBF292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70008-9EC2-F3F8-789F-45335321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CC39-09F7-9691-4465-E53E91DF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40D6F-1DFC-9C0C-6E61-954812B2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296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64FBD-DF74-78AA-EF9F-30D450D61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E7159-C0EB-8413-751A-1BE81A440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23F1-867B-33C9-027C-30F64B4F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2AF7-4BAF-DC5C-3E21-DC66EAE7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6604-D640-DBEB-7DBA-8BAE0587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75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754-E66B-5950-4627-92BE5EFC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2147-3A19-37CA-ABCB-848B622E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2675E-B581-8B99-BCAD-2DAFA10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ACBA-13BC-7F41-6DAB-D81C47E8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6538C-2765-7CF2-9F43-17FA20C7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451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51C-5F76-84B1-AD24-8A058808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F1E74-7CAE-7E79-3AE5-68211E241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8B1D2-1485-8FE8-9753-516285EE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581A-B53C-80FE-B045-A7B45B59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8D203-45D8-0C1E-CC8E-6650D00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6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5BD6-B796-A292-F96A-DB00008F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1386-8B8B-F849-BB4B-B567F0DBD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64870-712D-6829-3DB8-AFF8EE4BE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F464-C9F3-462C-7DC9-1ADF0104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6D53D-969C-99EE-29CE-81620C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832EF-E329-4324-AF91-98000589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55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DA43-B38B-056E-A26F-A9390665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C5F5C-193D-701C-73D1-EC532CFBE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1E29D-4A58-B275-7A6E-0F4888CA5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384F8-2896-8CC5-A8D5-491EC8A28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9797E-6598-4ACD-35B1-013BCC5F0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08DB9-2106-B06F-EFF5-92B5923A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69CB9-33E1-F312-23D1-6B827F0A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02798-094C-BE08-0B36-1D16FA73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6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699B-4CAB-4CC0-7BEF-D0EBDE17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59000-1CC0-7C9D-4634-68C9AE89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E7E13-A514-BEE5-8F3B-FAE5F9C1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88B4C-C047-AEE5-6961-F2AF56D1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4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CB8C1-A61C-6150-C910-A8100527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7475E-ED61-8ADE-6A1F-8B06701A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B0B7-A2B4-3450-68B5-91B2897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958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40AE-4F11-1871-DE62-9E7052F3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55B7-191D-47F3-C1D2-40FC9834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2D1F3-36EF-5090-130A-83E7ED1C8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4CBB-5904-4D05-4AA6-E4CEF269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BD96F-D595-641E-8C1B-FF8B3916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73E17-89FC-67A8-20F7-19C32EC3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9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67A9-FBF5-3590-2666-77DCDECC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FE41C-0B07-E396-382C-B44CBF718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4E557-7E88-34E5-E9E5-A10CA61C9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7E64E-CCD6-D7BF-3789-D7087792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CDBB5-D09C-BD58-AF84-C80DD1B1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EB4E5-051F-4AB4-6E41-A74A121B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876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633D5-C472-6B31-5B5C-0139543F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879D8-1D5F-BEC5-49E0-E8C01FE3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30D1-4515-168D-CFA4-D078BFFAD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DB3E-BCB1-4C7A-B413-9CC0B1B72C5C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8B4E4-0F14-5C51-0539-8ED4991B7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C3765-0649-FDBD-D11B-3F108E29E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5EA5-8AB7-4A30-A0A1-B915EE8A5F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833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stle on a hill with Bran Castle in the background&#10;&#10;Description automatically generated">
            <a:extLst>
              <a:ext uri="{FF2B5EF4-FFF2-40B4-BE49-F238E27FC236}">
                <a16:creationId xmlns:a16="http://schemas.microsoft.com/office/drawing/2014/main" id="{581C6622-44D8-738E-A5BB-1B0163EE5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9091" r="151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B780D-72A4-B6DA-90E3-AC317E146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E" sz="4800" dirty="0"/>
              <a:t>We are going to run to Bran Castle. </a:t>
            </a:r>
            <a:br>
              <a:rPr lang="en-IE" sz="4800" dirty="0"/>
            </a:br>
            <a:r>
              <a:rPr lang="en-IE" sz="4800" dirty="0"/>
              <a:t>The setting for the story Dracula.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CDF8C-E4CB-ED5E-2847-A9ED06A24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34068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stle on a hill with Bran Castle in the background&#10;&#10;Description automatically generated">
            <a:extLst>
              <a:ext uri="{FF2B5EF4-FFF2-40B4-BE49-F238E27FC236}">
                <a16:creationId xmlns:a16="http://schemas.microsoft.com/office/drawing/2014/main" id="{581C6622-44D8-738E-A5BB-1B0163EE5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9091" r="151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B780D-72A4-B6DA-90E3-AC317E146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67" y="891851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E" sz="4800" dirty="0"/>
              <a:t>It is located in Transylvania, Romania. </a:t>
            </a:r>
            <a:br>
              <a:rPr lang="en-IE" sz="4800" dirty="0"/>
            </a:br>
            <a:r>
              <a:rPr lang="en-IE" sz="4800" dirty="0"/>
              <a:t>It’s 2,544 Kilometres from Dublin,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CDF8C-E4CB-ED5E-2847-A9ED06A24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6429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3CCC-71E8-8C40-4479-0ACCD938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stop is Bram Stoker’s House in Dublin. </a:t>
            </a:r>
          </a:p>
        </p:txBody>
      </p:sp>
      <p:pic>
        <p:nvPicPr>
          <p:cNvPr id="6" name="Picture Placeholder 5" descr="A brick building with a white door and a black fence&#10;&#10;Description automatically generated">
            <a:extLst>
              <a:ext uri="{FF2B5EF4-FFF2-40B4-BE49-F238E27FC236}">
                <a16:creationId xmlns:a16="http://schemas.microsoft.com/office/drawing/2014/main" id="{997AA0AC-2BE0-B06F-E8BD-175F211796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3821-1C79-2EB9-6053-B8D165EB3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He wrote the novel Dracula.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It is just 11 </a:t>
            </a:r>
            <a:r>
              <a:rPr lang="en-US" sz="3600" dirty="0" err="1"/>
              <a:t>kilometres</a:t>
            </a:r>
            <a:r>
              <a:rPr lang="en-US" sz="3600" dirty="0"/>
              <a:t> from our school. </a:t>
            </a:r>
          </a:p>
        </p:txBody>
      </p:sp>
    </p:spTree>
    <p:extLst>
      <p:ext uri="{BB962C8B-B14F-4D97-AF65-F5344CB8AC3E}">
        <p14:creationId xmlns:p14="http://schemas.microsoft.com/office/powerpoint/2010/main" val="351419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48D5-3660-EB10-DF8B-1B2AA098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456" y="388317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 will run laps of the astro or the yard </a:t>
            </a:r>
          </a:p>
        </p:txBody>
      </p:sp>
      <p:pic>
        <p:nvPicPr>
          <p:cNvPr id="6" name="Picture Placeholder 5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D6654087-C841-C2C5-6662-8AB2A7A92C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r="21520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0B4E1-F658-DC89-8653-1B7FFDC6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3916" y="2240371"/>
            <a:ext cx="5298064" cy="371731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For Junior Infants to 3</a:t>
            </a:r>
            <a:r>
              <a:rPr lang="en-US" sz="3600" baseline="30000" dirty="0"/>
              <a:t>rd</a:t>
            </a:r>
            <a:r>
              <a:rPr lang="en-US" sz="3600" dirty="0"/>
              <a:t> Class 1 lap = 1 </a:t>
            </a:r>
            <a:r>
              <a:rPr lang="en-US" sz="3600" dirty="0" err="1"/>
              <a:t>kilometre</a:t>
            </a:r>
            <a:r>
              <a:rPr lang="en-US" sz="36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For 4</a:t>
            </a:r>
            <a:r>
              <a:rPr lang="en-US" sz="3600" baseline="30000" dirty="0"/>
              <a:t>th</a:t>
            </a:r>
            <a:r>
              <a:rPr lang="en-US" sz="3600" dirty="0"/>
              <a:t> Class to Sixth class 3 laps = 1 </a:t>
            </a:r>
            <a:r>
              <a:rPr lang="en-US" sz="3600" dirty="0" err="1"/>
              <a:t>Kilometre</a:t>
            </a:r>
            <a:r>
              <a:rPr lang="en-US" sz="36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We have some spooky stops along the way . </a:t>
            </a:r>
          </a:p>
        </p:txBody>
      </p:sp>
    </p:spTree>
    <p:extLst>
      <p:ext uri="{BB962C8B-B14F-4D97-AF65-F5344CB8AC3E}">
        <p14:creationId xmlns:p14="http://schemas.microsoft.com/office/powerpoint/2010/main" val="272694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48D5-3660-EB10-DF8B-1B2AA098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96" y="0"/>
            <a:ext cx="4102704" cy="243524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 dirty="0"/>
          </a:p>
        </p:txBody>
      </p:sp>
      <p:pic>
        <p:nvPicPr>
          <p:cNvPr id="6" name="Picture Placeholder 5" descr="A stone staircase in a dark tunnel&#10;&#10;Description automatically generated">
            <a:extLst>
              <a:ext uri="{FF2B5EF4-FFF2-40B4-BE49-F238E27FC236}">
                <a16:creationId xmlns:a16="http://schemas.microsoft.com/office/drawing/2014/main" id="{2C5E2729-EB43-8511-0C23-DDD34E0923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b="12408"/>
          <a:stretch/>
        </p:blipFill>
        <p:spPr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0B4E1-F658-DC89-8653-1B7FFDC6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857" y="1217623"/>
            <a:ext cx="6233987" cy="77549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dirty="0"/>
              <a:t>Next is the Edinburgh Vaults. </a:t>
            </a:r>
          </a:p>
          <a:p>
            <a:r>
              <a:rPr lang="en-US" sz="5400" dirty="0"/>
              <a:t>It is 446 </a:t>
            </a:r>
            <a:r>
              <a:rPr lang="en-US" sz="5400" dirty="0" err="1"/>
              <a:t>kilometres</a:t>
            </a:r>
            <a:r>
              <a:rPr lang="en-US" sz="5400" dirty="0"/>
              <a:t> away.</a:t>
            </a:r>
          </a:p>
        </p:txBody>
      </p:sp>
    </p:spTree>
    <p:extLst>
      <p:ext uri="{BB962C8B-B14F-4D97-AF65-F5344CB8AC3E}">
        <p14:creationId xmlns:p14="http://schemas.microsoft.com/office/powerpoint/2010/main" val="3726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DBF7-5164-F9A5-738D-51BF95EF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And our final destination is Bran Castle. </a:t>
            </a:r>
          </a:p>
        </p:txBody>
      </p:sp>
      <p:pic>
        <p:nvPicPr>
          <p:cNvPr id="6" name="Picture Placeholder 5" descr="A cartoon character in a garment&#10;&#10;Description automatically generated">
            <a:extLst>
              <a:ext uri="{FF2B5EF4-FFF2-40B4-BE49-F238E27FC236}">
                <a16:creationId xmlns:a16="http://schemas.microsoft.com/office/drawing/2014/main" id="{3FEF2DEA-D88E-709C-2FE6-5FD119475C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1193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117F2-F4D6-AC78-8171-0CFE06C7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4474029" cy="374276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800" dirty="0"/>
              <a:t>This will be the end of our journey.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800" dirty="0"/>
              <a:t>We might even see Dracula! </a:t>
            </a:r>
          </a:p>
        </p:txBody>
      </p:sp>
    </p:spTree>
    <p:extLst>
      <p:ext uri="{BB962C8B-B14F-4D97-AF65-F5344CB8AC3E}">
        <p14:creationId xmlns:p14="http://schemas.microsoft.com/office/powerpoint/2010/main" val="290170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8597-D7AE-0C77-8CDD-F1DA863A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/>
              <a:t>After that, our next stop is Moosham Castle in Austria. </a:t>
            </a:r>
            <a:br>
              <a:rPr lang="en-US" sz="4400"/>
            </a:br>
            <a:br>
              <a:rPr lang="en-US" sz="4400"/>
            </a:br>
            <a:r>
              <a:rPr lang="en-US" sz="4400"/>
              <a:t>Also known as Witches Castle. </a:t>
            </a:r>
            <a:br>
              <a:rPr lang="en-US" sz="4400"/>
            </a:br>
            <a:br>
              <a:rPr lang="en-US" sz="4400"/>
            </a:br>
            <a:r>
              <a:rPr lang="en-US" sz="4400"/>
              <a:t>It is 2,022 kilometres. </a:t>
            </a:r>
            <a:endParaRPr lang="en-US" sz="4400" dirty="0"/>
          </a:p>
        </p:txBody>
      </p:sp>
      <p:pic>
        <p:nvPicPr>
          <p:cNvPr id="6" name="Picture Placeholder 5" descr="A large white building with towers on top of a hill surrounded by trees with Neuschwanstein Castle in the background&#10;&#10;Description automatically generated">
            <a:extLst>
              <a:ext uri="{FF2B5EF4-FFF2-40B4-BE49-F238E27FC236}">
                <a16:creationId xmlns:a16="http://schemas.microsoft.com/office/drawing/2014/main" id="{2E5384AD-E48B-B6EA-BB23-9B4EDDF8B7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4434"/>
          <a:stretch/>
        </p:blipFill>
        <p:spPr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57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DDA8A4F0-0F0B-150A-5A0A-763E0DA2C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27177-2FEC-40F1-4424-AF158600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E" sz="4000" dirty="0"/>
              <a:t>So, remember!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EB7B-73EB-6B5C-7AA4-80E3F467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6" y="1846373"/>
            <a:ext cx="5780314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dirty="0"/>
              <a:t>Get out running as often as possible. 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dirty="0"/>
              <a:t>Wear your runners to school. 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dirty="0"/>
              <a:t>Be active and have fun! </a:t>
            </a:r>
          </a:p>
        </p:txBody>
      </p:sp>
    </p:spTree>
    <p:extLst>
      <p:ext uri="{BB962C8B-B14F-4D97-AF65-F5344CB8AC3E}">
        <p14:creationId xmlns:p14="http://schemas.microsoft.com/office/powerpoint/2010/main" val="49481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f13778-2725-4caa-89de-ea24d436daa1">
      <Terms xmlns="http://schemas.microsoft.com/office/infopath/2007/PartnerControls"/>
    </lcf76f155ced4ddcb4097134ff3c332f>
    <TaxCatchAll xmlns="a5d046a3-2dbb-44e8-b57c-c7c2e9bab0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72F3E4652C44D90BEB2A8157B42BF" ma:contentTypeVersion="17" ma:contentTypeDescription="Create a new document." ma:contentTypeScope="" ma:versionID="d3038b6a8726d69848dc602757ce9882">
  <xsd:schema xmlns:xsd="http://www.w3.org/2001/XMLSchema" xmlns:xs="http://www.w3.org/2001/XMLSchema" xmlns:p="http://schemas.microsoft.com/office/2006/metadata/properties" xmlns:ns2="d8f13778-2725-4caa-89de-ea24d436daa1" xmlns:ns3="a5d046a3-2dbb-44e8-b57c-c7c2e9bab0c6" targetNamespace="http://schemas.microsoft.com/office/2006/metadata/properties" ma:root="true" ma:fieldsID="bea2fdffb90c893a8fb62f3fdc03e873" ns2:_="" ns3:_="">
    <xsd:import namespace="d8f13778-2725-4caa-89de-ea24d436daa1"/>
    <xsd:import namespace="a5d046a3-2dbb-44e8-b57c-c7c2e9bab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3778-2725-4caa-89de-ea24d436d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96cb42-3d91-481a-b896-98debfa12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046a3-2dbb-44e8-b57c-c7c2e9bab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520242-ffac-489b-a5b8-7661ea1d86e6}" ma:internalName="TaxCatchAll" ma:showField="CatchAllData" ma:web="a5d046a3-2dbb-44e8-b57c-c7c2e9bab0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2F3275-2C3C-4B95-983F-296D4EF5DBBC}">
  <ds:schemaRefs>
    <ds:schemaRef ds:uri="http://schemas.microsoft.com/office/2006/metadata/properties"/>
    <ds:schemaRef ds:uri="http://schemas.microsoft.com/office/infopath/2007/PartnerControls"/>
    <ds:schemaRef ds:uri="d8f13778-2725-4caa-89de-ea24d436daa1"/>
    <ds:schemaRef ds:uri="a5d046a3-2dbb-44e8-b57c-c7c2e9bab0c6"/>
  </ds:schemaRefs>
</ds:datastoreItem>
</file>

<file path=customXml/itemProps2.xml><?xml version="1.0" encoding="utf-8"?>
<ds:datastoreItem xmlns:ds="http://schemas.openxmlformats.org/officeDocument/2006/customXml" ds:itemID="{A88C756D-AB69-411C-8E6E-21D84E0B1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5CDC8-0CB5-403E-9945-4C48058AA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f13778-2725-4caa-89de-ea24d436daa1"/>
    <ds:schemaRef ds:uri="a5d046a3-2dbb-44e8-b57c-c7c2e9bab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</TotalTime>
  <Words>185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 are going to run to Bran Castle.  The setting for the story Dracula. </vt:lpstr>
      <vt:lpstr>It is located in Transylvania, Romania.  It’s 2,544 Kilometres from Dublin, </vt:lpstr>
      <vt:lpstr>First stop is Bram Stoker’s House in Dublin. </vt:lpstr>
      <vt:lpstr>We will run laps of the astro or the yard </vt:lpstr>
      <vt:lpstr>PowerPoint Presentation</vt:lpstr>
      <vt:lpstr>And our final destination is Bran Castle. </vt:lpstr>
      <vt:lpstr>After that, our next stop is Moosham Castle in Austria.   Also known as Witches Castle.   It is 2,022 kilometres. </vt:lpstr>
      <vt:lpstr>So, remember!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going to run to Bran Castle.  The setting for the story Dracula.</dc:title>
  <dc:creator>Sean Devlin</dc:creator>
  <cp:lastModifiedBy>Isabel Bohan</cp:lastModifiedBy>
  <cp:revision>5</cp:revision>
  <dcterms:created xsi:type="dcterms:W3CDTF">2023-10-13T12:30:57Z</dcterms:created>
  <dcterms:modified xsi:type="dcterms:W3CDTF">2023-10-20T10:39:31Z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0x010100EA672F3E4652C44D90BEB2A8157B42BF</vt:lpwstr>
  </property>
  <property fmtid="{D5CDD505-2E9C-101B-9397-08002B2CF9AE}" pid="3" name="MediaServiceImageTags">
    <vt:lpwstr/>
  </property>
</Properties>
</file>